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6" r:id="rId4"/>
    <p:sldId id="258" r:id="rId5"/>
    <p:sldId id="260" r:id="rId6"/>
    <p:sldId id="261" r:id="rId7"/>
    <p:sldId id="275" r:id="rId8"/>
    <p:sldId id="274" r:id="rId9"/>
    <p:sldId id="273" r:id="rId10"/>
    <p:sldId id="272" r:id="rId11"/>
    <p:sldId id="271" r:id="rId12"/>
    <p:sldId id="270" r:id="rId13"/>
    <p:sldId id="268" r:id="rId14"/>
    <p:sldId id="269" r:id="rId15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F8FF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4C577-07E8-4B57-B6A9-F3791B54C60B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A566F-F19F-4A2F-87DC-9395C88E5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06878-30CF-4CF8-B6CA-013C32A6CF3E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EBE00-C08D-4E6D-B431-34D66D319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E7718-4E76-4085-802E-B485D572017C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84D5-1A79-45B9-A758-ADCF1824B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9ED0E-B879-46F0-96C1-4D802ECC4315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99C6E-E800-4A2A-826B-66A0C963A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83363" y="1600200"/>
            <a:ext cx="2103437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875" y="1600200"/>
            <a:ext cx="6161088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74EB8-7F34-43C6-BF4D-6965F6D31B8A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9E0A8-2AB2-4663-BE78-3536059C6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7EA49-651C-48E9-BF4B-AE8F6169CCE9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FCF16-93E3-4491-8B23-0C562EC9B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69989-A107-4F22-B71A-A245E223D814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02E56-92B8-48C7-933E-45CF59E73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04B5D-2714-45E7-9134-75A02A4FE42C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5902A-20A2-4BBA-AAFF-ACF03BC910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4D993-124F-4A1E-A552-2E70F6E537F9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01FBA-B120-4AA9-98DC-003D3DFAA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B60A8-7922-4A17-9434-00C9539FD4E2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912BE-FB7A-432E-84D6-2F6484450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A0D29-7F96-40FB-A268-1252BA829E1C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3D48-B4DF-402E-9226-5689E7F27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7F8D0A-E53C-4529-8E64-C69E4B35F7F4}" type="datetimeFigureOut">
              <a:rPr lang="ru-RU"/>
              <a:pPr>
                <a:defRPr/>
              </a:pPr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B1DF3A-E95A-4929-BAB7-171E14402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39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Oval 115"/>
          <p:cNvSpPr>
            <a:spLocks noChangeArrowheads="1"/>
          </p:cNvSpPr>
          <p:nvPr/>
        </p:nvSpPr>
        <p:spPr bwMode="auto">
          <a:xfrm>
            <a:off x="-381000" y="548640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43" name="Oval 119"/>
          <p:cNvSpPr>
            <a:spLocks noChangeArrowheads="1"/>
          </p:cNvSpPr>
          <p:nvPr/>
        </p:nvSpPr>
        <p:spPr bwMode="auto">
          <a:xfrm>
            <a:off x="-3810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44" name="Oval 120"/>
          <p:cNvSpPr>
            <a:spLocks noChangeArrowheads="1"/>
          </p:cNvSpPr>
          <p:nvPr/>
        </p:nvSpPr>
        <p:spPr bwMode="auto">
          <a:xfrm>
            <a:off x="-381000" y="274320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45" name="Oval 121"/>
          <p:cNvSpPr>
            <a:spLocks noChangeArrowheads="1"/>
          </p:cNvSpPr>
          <p:nvPr/>
        </p:nvSpPr>
        <p:spPr bwMode="auto">
          <a:xfrm>
            <a:off x="-3810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46" name="Oval 122"/>
          <p:cNvSpPr>
            <a:spLocks noChangeArrowheads="1"/>
          </p:cNvSpPr>
          <p:nvPr/>
        </p:nvSpPr>
        <p:spPr bwMode="auto">
          <a:xfrm>
            <a:off x="-381000" y="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49" name="Oval 125"/>
          <p:cNvSpPr>
            <a:spLocks noChangeArrowheads="1"/>
          </p:cNvSpPr>
          <p:nvPr/>
        </p:nvSpPr>
        <p:spPr bwMode="auto">
          <a:xfrm>
            <a:off x="609600" y="54864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0" name="Oval 126"/>
          <p:cNvSpPr>
            <a:spLocks noChangeArrowheads="1"/>
          </p:cNvSpPr>
          <p:nvPr/>
        </p:nvSpPr>
        <p:spPr bwMode="auto">
          <a:xfrm>
            <a:off x="6096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1" name="Oval 127"/>
          <p:cNvSpPr>
            <a:spLocks noChangeArrowheads="1"/>
          </p:cNvSpPr>
          <p:nvPr/>
        </p:nvSpPr>
        <p:spPr bwMode="auto">
          <a:xfrm>
            <a:off x="609600" y="27432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2" name="Oval 128"/>
          <p:cNvSpPr>
            <a:spLocks noChangeArrowheads="1"/>
          </p:cNvSpPr>
          <p:nvPr/>
        </p:nvSpPr>
        <p:spPr bwMode="auto">
          <a:xfrm>
            <a:off x="6096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3" name="Oval 129"/>
          <p:cNvSpPr>
            <a:spLocks noChangeArrowheads="1"/>
          </p:cNvSpPr>
          <p:nvPr/>
        </p:nvSpPr>
        <p:spPr bwMode="auto">
          <a:xfrm>
            <a:off x="609600" y="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5" name="Oval 131"/>
          <p:cNvSpPr>
            <a:spLocks noChangeArrowheads="1"/>
          </p:cNvSpPr>
          <p:nvPr/>
        </p:nvSpPr>
        <p:spPr bwMode="auto">
          <a:xfrm>
            <a:off x="1600200" y="5486400"/>
            <a:ext cx="990600" cy="13716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6" name="Oval 132"/>
          <p:cNvSpPr>
            <a:spLocks noChangeArrowheads="1"/>
          </p:cNvSpPr>
          <p:nvPr/>
        </p:nvSpPr>
        <p:spPr bwMode="auto">
          <a:xfrm>
            <a:off x="16002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7" name="Oval 133"/>
          <p:cNvSpPr>
            <a:spLocks noChangeArrowheads="1"/>
          </p:cNvSpPr>
          <p:nvPr/>
        </p:nvSpPr>
        <p:spPr bwMode="auto">
          <a:xfrm>
            <a:off x="1600200" y="27432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8" name="Oval 134"/>
          <p:cNvSpPr>
            <a:spLocks noChangeArrowheads="1"/>
          </p:cNvSpPr>
          <p:nvPr/>
        </p:nvSpPr>
        <p:spPr bwMode="auto">
          <a:xfrm>
            <a:off x="16002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59" name="Oval 135"/>
          <p:cNvSpPr>
            <a:spLocks noChangeArrowheads="1"/>
          </p:cNvSpPr>
          <p:nvPr/>
        </p:nvSpPr>
        <p:spPr bwMode="auto">
          <a:xfrm>
            <a:off x="1600200" y="0"/>
            <a:ext cx="990600" cy="13716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61" name="Oval 137"/>
          <p:cNvSpPr>
            <a:spLocks noChangeArrowheads="1"/>
          </p:cNvSpPr>
          <p:nvPr/>
        </p:nvSpPr>
        <p:spPr bwMode="auto">
          <a:xfrm>
            <a:off x="2590800" y="548640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62" name="Oval 138"/>
          <p:cNvSpPr>
            <a:spLocks noChangeArrowheads="1"/>
          </p:cNvSpPr>
          <p:nvPr/>
        </p:nvSpPr>
        <p:spPr bwMode="auto">
          <a:xfrm>
            <a:off x="25908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63" name="Oval 139"/>
          <p:cNvSpPr>
            <a:spLocks noChangeArrowheads="1"/>
          </p:cNvSpPr>
          <p:nvPr/>
        </p:nvSpPr>
        <p:spPr bwMode="auto">
          <a:xfrm>
            <a:off x="2590800" y="27432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64" name="Oval 140"/>
          <p:cNvSpPr>
            <a:spLocks noChangeArrowheads="1"/>
          </p:cNvSpPr>
          <p:nvPr/>
        </p:nvSpPr>
        <p:spPr bwMode="auto">
          <a:xfrm>
            <a:off x="25908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65" name="Oval 141"/>
          <p:cNvSpPr>
            <a:spLocks noChangeArrowheads="1"/>
          </p:cNvSpPr>
          <p:nvPr/>
        </p:nvSpPr>
        <p:spPr bwMode="auto">
          <a:xfrm>
            <a:off x="2590800" y="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67" name="Oval 143"/>
          <p:cNvSpPr>
            <a:spLocks noChangeArrowheads="1"/>
          </p:cNvSpPr>
          <p:nvPr/>
        </p:nvSpPr>
        <p:spPr bwMode="auto">
          <a:xfrm>
            <a:off x="3581400" y="54864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68" name="Oval 144"/>
          <p:cNvSpPr>
            <a:spLocks noChangeArrowheads="1"/>
          </p:cNvSpPr>
          <p:nvPr/>
        </p:nvSpPr>
        <p:spPr bwMode="auto">
          <a:xfrm>
            <a:off x="35814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69" name="Oval 145"/>
          <p:cNvSpPr>
            <a:spLocks noChangeArrowheads="1"/>
          </p:cNvSpPr>
          <p:nvPr/>
        </p:nvSpPr>
        <p:spPr bwMode="auto">
          <a:xfrm>
            <a:off x="3581400" y="27432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70" name="Oval 146"/>
          <p:cNvSpPr>
            <a:spLocks noChangeArrowheads="1"/>
          </p:cNvSpPr>
          <p:nvPr/>
        </p:nvSpPr>
        <p:spPr bwMode="auto">
          <a:xfrm>
            <a:off x="35814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71" name="Oval 147"/>
          <p:cNvSpPr>
            <a:spLocks noChangeArrowheads="1"/>
          </p:cNvSpPr>
          <p:nvPr/>
        </p:nvSpPr>
        <p:spPr bwMode="auto">
          <a:xfrm>
            <a:off x="3581400" y="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73" name="Oval 149"/>
          <p:cNvSpPr>
            <a:spLocks noChangeArrowheads="1"/>
          </p:cNvSpPr>
          <p:nvPr/>
        </p:nvSpPr>
        <p:spPr bwMode="auto">
          <a:xfrm>
            <a:off x="4572000" y="5486400"/>
            <a:ext cx="990600" cy="13716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74" name="Oval 150"/>
          <p:cNvSpPr>
            <a:spLocks noChangeArrowheads="1"/>
          </p:cNvSpPr>
          <p:nvPr/>
        </p:nvSpPr>
        <p:spPr bwMode="auto">
          <a:xfrm>
            <a:off x="45720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75" name="Oval 151"/>
          <p:cNvSpPr>
            <a:spLocks noChangeArrowheads="1"/>
          </p:cNvSpPr>
          <p:nvPr/>
        </p:nvSpPr>
        <p:spPr bwMode="auto">
          <a:xfrm>
            <a:off x="4572000" y="27432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76" name="Oval 152"/>
          <p:cNvSpPr>
            <a:spLocks noChangeArrowheads="1"/>
          </p:cNvSpPr>
          <p:nvPr/>
        </p:nvSpPr>
        <p:spPr bwMode="auto">
          <a:xfrm>
            <a:off x="45720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77" name="Oval 153"/>
          <p:cNvSpPr>
            <a:spLocks noChangeArrowheads="1"/>
          </p:cNvSpPr>
          <p:nvPr/>
        </p:nvSpPr>
        <p:spPr bwMode="auto">
          <a:xfrm>
            <a:off x="4572000" y="0"/>
            <a:ext cx="990600" cy="13716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79" name="Oval 155"/>
          <p:cNvSpPr>
            <a:spLocks noChangeArrowheads="1"/>
          </p:cNvSpPr>
          <p:nvPr/>
        </p:nvSpPr>
        <p:spPr bwMode="auto">
          <a:xfrm>
            <a:off x="5562600" y="548640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0" name="Oval 156"/>
          <p:cNvSpPr>
            <a:spLocks noChangeArrowheads="1"/>
          </p:cNvSpPr>
          <p:nvPr/>
        </p:nvSpPr>
        <p:spPr bwMode="auto">
          <a:xfrm>
            <a:off x="55626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1" name="Oval 157"/>
          <p:cNvSpPr>
            <a:spLocks noChangeArrowheads="1"/>
          </p:cNvSpPr>
          <p:nvPr/>
        </p:nvSpPr>
        <p:spPr bwMode="auto">
          <a:xfrm>
            <a:off x="5562600" y="27432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2" name="Oval 158"/>
          <p:cNvSpPr>
            <a:spLocks noChangeArrowheads="1"/>
          </p:cNvSpPr>
          <p:nvPr/>
        </p:nvSpPr>
        <p:spPr bwMode="auto">
          <a:xfrm>
            <a:off x="55626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3" name="Oval 159"/>
          <p:cNvSpPr>
            <a:spLocks noChangeArrowheads="1"/>
          </p:cNvSpPr>
          <p:nvPr/>
        </p:nvSpPr>
        <p:spPr bwMode="auto">
          <a:xfrm>
            <a:off x="5562600" y="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5" name="Oval 161"/>
          <p:cNvSpPr>
            <a:spLocks noChangeArrowheads="1"/>
          </p:cNvSpPr>
          <p:nvPr/>
        </p:nvSpPr>
        <p:spPr bwMode="auto">
          <a:xfrm>
            <a:off x="6553200" y="54864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6" name="Oval 162"/>
          <p:cNvSpPr>
            <a:spLocks noChangeArrowheads="1"/>
          </p:cNvSpPr>
          <p:nvPr/>
        </p:nvSpPr>
        <p:spPr bwMode="auto">
          <a:xfrm>
            <a:off x="65532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7" name="Oval 163"/>
          <p:cNvSpPr>
            <a:spLocks noChangeArrowheads="1"/>
          </p:cNvSpPr>
          <p:nvPr/>
        </p:nvSpPr>
        <p:spPr bwMode="auto">
          <a:xfrm>
            <a:off x="6553200" y="27432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8" name="Oval 164"/>
          <p:cNvSpPr>
            <a:spLocks noChangeArrowheads="1"/>
          </p:cNvSpPr>
          <p:nvPr/>
        </p:nvSpPr>
        <p:spPr bwMode="auto">
          <a:xfrm>
            <a:off x="65532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9" name="Oval 165"/>
          <p:cNvSpPr>
            <a:spLocks noChangeArrowheads="1"/>
          </p:cNvSpPr>
          <p:nvPr/>
        </p:nvSpPr>
        <p:spPr bwMode="auto">
          <a:xfrm>
            <a:off x="6553200" y="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91" name="Oval 167"/>
          <p:cNvSpPr>
            <a:spLocks noChangeArrowheads="1"/>
          </p:cNvSpPr>
          <p:nvPr/>
        </p:nvSpPr>
        <p:spPr bwMode="auto">
          <a:xfrm>
            <a:off x="7543800" y="5486400"/>
            <a:ext cx="990600" cy="13716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92" name="Oval 168"/>
          <p:cNvSpPr>
            <a:spLocks noChangeArrowheads="1"/>
          </p:cNvSpPr>
          <p:nvPr/>
        </p:nvSpPr>
        <p:spPr bwMode="auto">
          <a:xfrm>
            <a:off x="75438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93" name="Oval 169"/>
          <p:cNvSpPr>
            <a:spLocks noChangeArrowheads="1"/>
          </p:cNvSpPr>
          <p:nvPr/>
        </p:nvSpPr>
        <p:spPr bwMode="auto">
          <a:xfrm>
            <a:off x="7543800" y="27432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94" name="Oval 170"/>
          <p:cNvSpPr>
            <a:spLocks noChangeArrowheads="1"/>
          </p:cNvSpPr>
          <p:nvPr/>
        </p:nvSpPr>
        <p:spPr bwMode="auto">
          <a:xfrm>
            <a:off x="75438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95" name="Oval 171"/>
          <p:cNvSpPr>
            <a:spLocks noChangeArrowheads="1"/>
          </p:cNvSpPr>
          <p:nvPr/>
        </p:nvSpPr>
        <p:spPr bwMode="auto">
          <a:xfrm>
            <a:off x="7543800" y="0"/>
            <a:ext cx="990600" cy="13716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97" name="Oval 173"/>
          <p:cNvSpPr>
            <a:spLocks noChangeArrowheads="1"/>
          </p:cNvSpPr>
          <p:nvPr/>
        </p:nvSpPr>
        <p:spPr bwMode="auto">
          <a:xfrm>
            <a:off x="8534400" y="548640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98" name="Oval 174"/>
          <p:cNvSpPr>
            <a:spLocks noChangeArrowheads="1"/>
          </p:cNvSpPr>
          <p:nvPr/>
        </p:nvSpPr>
        <p:spPr bwMode="auto">
          <a:xfrm>
            <a:off x="8534400" y="41148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99" name="Oval 175"/>
          <p:cNvSpPr>
            <a:spLocks noChangeArrowheads="1"/>
          </p:cNvSpPr>
          <p:nvPr/>
        </p:nvSpPr>
        <p:spPr bwMode="auto">
          <a:xfrm>
            <a:off x="8534400" y="274320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00" name="Oval 176"/>
          <p:cNvSpPr>
            <a:spLocks noChangeArrowheads="1"/>
          </p:cNvSpPr>
          <p:nvPr/>
        </p:nvSpPr>
        <p:spPr bwMode="auto">
          <a:xfrm>
            <a:off x="8534400" y="1371600"/>
            <a:ext cx="990600" cy="1371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01" name="Oval 177"/>
          <p:cNvSpPr>
            <a:spLocks noChangeArrowheads="1"/>
          </p:cNvSpPr>
          <p:nvPr/>
        </p:nvSpPr>
        <p:spPr bwMode="auto">
          <a:xfrm>
            <a:off x="8534400" y="0"/>
            <a:ext cx="990600" cy="1371600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45" name="Oval 221"/>
          <p:cNvSpPr>
            <a:spLocks noChangeArrowheads="1"/>
          </p:cNvSpPr>
          <p:nvPr/>
        </p:nvSpPr>
        <p:spPr bwMode="auto">
          <a:xfrm>
            <a:off x="1016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46" name="Oval 222"/>
          <p:cNvSpPr>
            <a:spLocks noChangeArrowheads="1"/>
          </p:cNvSpPr>
          <p:nvPr/>
        </p:nvSpPr>
        <p:spPr bwMode="auto">
          <a:xfrm>
            <a:off x="1016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50" name="Oval 226"/>
          <p:cNvSpPr>
            <a:spLocks noChangeArrowheads="1"/>
          </p:cNvSpPr>
          <p:nvPr/>
        </p:nvSpPr>
        <p:spPr bwMode="auto">
          <a:xfrm>
            <a:off x="10922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51" name="Oval 227"/>
          <p:cNvSpPr>
            <a:spLocks noChangeArrowheads="1"/>
          </p:cNvSpPr>
          <p:nvPr/>
        </p:nvSpPr>
        <p:spPr bwMode="auto">
          <a:xfrm>
            <a:off x="10922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55" name="Oval 231"/>
          <p:cNvSpPr>
            <a:spLocks noChangeArrowheads="1"/>
          </p:cNvSpPr>
          <p:nvPr/>
        </p:nvSpPr>
        <p:spPr bwMode="auto">
          <a:xfrm>
            <a:off x="20828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56" name="Oval 232"/>
          <p:cNvSpPr>
            <a:spLocks noChangeArrowheads="1"/>
          </p:cNvSpPr>
          <p:nvPr/>
        </p:nvSpPr>
        <p:spPr bwMode="auto">
          <a:xfrm>
            <a:off x="20828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60" name="Oval 236"/>
          <p:cNvSpPr>
            <a:spLocks noChangeArrowheads="1"/>
          </p:cNvSpPr>
          <p:nvPr/>
        </p:nvSpPr>
        <p:spPr bwMode="auto">
          <a:xfrm>
            <a:off x="30734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61" name="Oval 237"/>
          <p:cNvSpPr>
            <a:spLocks noChangeArrowheads="1"/>
          </p:cNvSpPr>
          <p:nvPr/>
        </p:nvSpPr>
        <p:spPr bwMode="auto">
          <a:xfrm>
            <a:off x="30734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65" name="Oval 241"/>
          <p:cNvSpPr>
            <a:spLocks noChangeArrowheads="1"/>
          </p:cNvSpPr>
          <p:nvPr/>
        </p:nvSpPr>
        <p:spPr bwMode="auto">
          <a:xfrm>
            <a:off x="40640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66" name="Oval 242"/>
          <p:cNvSpPr>
            <a:spLocks noChangeArrowheads="1"/>
          </p:cNvSpPr>
          <p:nvPr/>
        </p:nvSpPr>
        <p:spPr bwMode="auto">
          <a:xfrm>
            <a:off x="40640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70" name="Oval 246"/>
          <p:cNvSpPr>
            <a:spLocks noChangeArrowheads="1"/>
          </p:cNvSpPr>
          <p:nvPr/>
        </p:nvSpPr>
        <p:spPr bwMode="auto">
          <a:xfrm>
            <a:off x="50546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71" name="Oval 247"/>
          <p:cNvSpPr>
            <a:spLocks noChangeArrowheads="1"/>
          </p:cNvSpPr>
          <p:nvPr/>
        </p:nvSpPr>
        <p:spPr bwMode="auto">
          <a:xfrm>
            <a:off x="50546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75" name="Oval 251"/>
          <p:cNvSpPr>
            <a:spLocks noChangeArrowheads="1"/>
          </p:cNvSpPr>
          <p:nvPr/>
        </p:nvSpPr>
        <p:spPr bwMode="auto">
          <a:xfrm>
            <a:off x="60452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76" name="Oval 252"/>
          <p:cNvSpPr>
            <a:spLocks noChangeArrowheads="1"/>
          </p:cNvSpPr>
          <p:nvPr/>
        </p:nvSpPr>
        <p:spPr bwMode="auto">
          <a:xfrm>
            <a:off x="60452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80" name="Oval 256"/>
          <p:cNvSpPr>
            <a:spLocks noChangeArrowheads="1"/>
          </p:cNvSpPr>
          <p:nvPr/>
        </p:nvSpPr>
        <p:spPr bwMode="auto">
          <a:xfrm>
            <a:off x="70358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81" name="Oval 257"/>
          <p:cNvSpPr>
            <a:spLocks noChangeArrowheads="1"/>
          </p:cNvSpPr>
          <p:nvPr/>
        </p:nvSpPr>
        <p:spPr bwMode="auto">
          <a:xfrm>
            <a:off x="70358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85" name="Oval 261"/>
          <p:cNvSpPr>
            <a:spLocks noChangeArrowheads="1"/>
          </p:cNvSpPr>
          <p:nvPr/>
        </p:nvSpPr>
        <p:spPr bwMode="auto">
          <a:xfrm>
            <a:off x="8026400" y="48101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86" name="Oval 262"/>
          <p:cNvSpPr>
            <a:spLocks noChangeArrowheads="1"/>
          </p:cNvSpPr>
          <p:nvPr/>
        </p:nvSpPr>
        <p:spPr bwMode="auto">
          <a:xfrm>
            <a:off x="8026400" y="3438525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06" name="Oval 282"/>
          <p:cNvSpPr>
            <a:spLocks noChangeArrowheads="1"/>
          </p:cNvSpPr>
          <p:nvPr/>
        </p:nvSpPr>
        <p:spPr bwMode="auto">
          <a:xfrm>
            <a:off x="1016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07" name="Oval 283"/>
          <p:cNvSpPr>
            <a:spLocks noChangeArrowheads="1"/>
          </p:cNvSpPr>
          <p:nvPr/>
        </p:nvSpPr>
        <p:spPr bwMode="auto">
          <a:xfrm>
            <a:off x="1016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08" name="Oval 284"/>
          <p:cNvSpPr>
            <a:spLocks noChangeArrowheads="1"/>
          </p:cNvSpPr>
          <p:nvPr/>
        </p:nvSpPr>
        <p:spPr bwMode="auto">
          <a:xfrm>
            <a:off x="10922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09" name="Oval 285"/>
          <p:cNvSpPr>
            <a:spLocks noChangeArrowheads="1"/>
          </p:cNvSpPr>
          <p:nvPr/>
        </p:nvSpPr>
        <p:spPr bwMode="auto">
          <a:xfrm>
            <a:off x="10922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0" name="Oval 286"/>
          <p:cNvSpPr>
            <a:spLocks noChangeArrowheads="1"/>
          </p:cNvSpPr>
          <p:nvPr/>
        </p:nvSpPr>
        <p:spPr bwMode="auto">
          <a:xfrm>
            <a:off x="20828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1" name="Oval 287"/>
          <p:cNvSpPr>
            <a:spLocks noChangeArrowheads="1"/>
          </p:cNvSpPr>
          <p:nvPr/>
        </p:nvSpPr>
        <p:spPr bwMode="auto">
          <a:xfrm>
            <a:off x="20828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2" name="Oval 288"/>
          <p:cNvSpPr>
            <a:spLocks noChangeArrowheads="1"/>
          </p:cNvSpPr>
          <p:nvPr/>
        </p:nvSpPr>
        <p:spPr bwMode="auto">
          <a:xfrm>
            <a:off x="30734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3" name="Oval 289"/>
          <p:cNvSpPr>
            <a:spLocks noChangeArrowheads="1"/>
          </p:cNvSpPr>
          <p:nvPr/>
        </p:nvSpPr>
        <p:spPr bwMode="auto">
          <a:xfrm>
            <a:off x="30734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4" name="Oval 290"/>
          <p:cNvSpPr>
            <a:spLocks noChangeArrowheads="1"/>
          </p:cNvSpPr>
          <p:nvPr/>
        </p:nvSpPr>
        <p:spPr bwMode="auto">
          <a:xfrm>
            <a:off x="40640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5" name="Oval 291"/>
          <p:cNvSpPr>
            <a:spLocks noChangeArrowheads="1"/>
          </p:cNvSpPr>
          <p:nvPr/>
        </p:nvSpPr>
        <p:spPr bwMode="auto">
          <a:xfrm>
            <a:off x="40640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6" name="Oval 292"/>
          <p:cNvSpPr>
            <a:spLocks noChangeArrowheads="1"/>
          </p:cNvSpPr>
          <p:nvPr/>
        </p:nvSpPr>
        <p:spPr bwMode="auto">
          <a:xfrm>
            <a:off x="50546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7" name="Oval 293"/>
          <p:cNvSpPr>
            <a:spLocks noChangeArrowheads="1"/>
          </p:cNvSpPr>
          <p:nvPr/>
        </p:nvSpPr>
        <p:spPr bwMode="auto">
          <a:xfrm>
            <a:off x="50546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8" name="Oval 294"/>
          <p:cNvSpPr>
            <a:spLocks noChangeArrowheads="1"/>
          </p:cNvSpPr>
          <p:nvPr/>
        </p:nvSpPr>
        <p:spPr bwMode="auto">
          <a:xfrm>
            <a:off x="60452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19" name="Oval 295"/>
          <p:cNvSpPr>
            <a:spLocks noChangeArrowheads="1"/>
          </p:cNvSpPr>
          <p:nvPr/>
        </p:nvSpPr>
        <p:spPr bwMode="auto">
          <a:xfrm>
            <a:off x="60452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20" name="Oval 296"/>
          <p:cNvSpPr>
            <a:spLocks noChangeArrowheads="1"/>
          </p:cNvSpPr>
          <p:nvPr/>
        </p:nvSpPr>
        <p:spPr bwMode="auto">
          <a:xfrm>
            <a:off x="70358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21" name="Oval 297"/>
          <p:cNvSpPr>
            <a:spLocks noChangeArrowheads="1"/>
          </p:cNvSpPr>
          <p:nvPr/>
        </p:nvSpPr>
        <p:spPr bwMode="auto">
          <a:xfrm>
            <a:off x="70358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22" name="Oval 298"/>
          <p:cNvSpPr>
            <a:spLocks noChangeArrowheads="1"/>
          </p:cNvSpPr>
          <p:nvPr/>
        </p:nvSpPr>
        <p:spPr bwMode="auto">
          <a:xfrm>
            <a:off x="8026400" y="20574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23" name="Oval 299"/>
          <p:cNvSpPr>
            <a:spLocks noChangeArrowheads="1"/>
          </p:cNvSpPr>
          <p:nvPr/>
        </p:nvSpPr>
        <p:spPr bwMode="auto">
          <a:xfrm>
            <a:off x="8026400" y="685800"/>
            <a:ext cx="990600" cy="1371600"/>
          </a:xfrm>
          <a:prstGeom prst="ellipse">
            <a:avLst/>
          </a:prstGeom>
          <a:solidFill>
            <a:srgbClr val="FF66FF">
              <a:alpha val="7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04" name="AutoShape 280"/>
          <p:cNvSpPr>
            <a:spLocks noChangeArrowheads="1"/>
          </p:cNvSpPr>
          <p:nvPr/>
        </p:nvSpPr>
        <p:spPr bwMode="auto">
          <a:xfrm>
            <a:off x="609600" y="877888"/>
            <a:ext cx="7923213" cy="5100637"/>
          </a:xfrm>
          <a:prstGeom prst="roundRect">
            <a:avLst>
              <a:gd name="adj" fmla="val 16667"/>
            </a:avLst>
          </a:prstGeom>
          <a:solidFill>
            <a:srgbClr val="7D39A3">
              <a:alpha val="75000"/>
            </a:srgbClr>
          </a:solidFill>
          <a:ln w="76200">
            <a:solidFill>
              <a:srgbClr val="7D39A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24" name="Rectangle 300"/>
          <p:cNvSpPr>
            <a:spLocks noChangeArrowheads="1"/>
          </p:cNvSpPr>
          <p:nvPr/>
        </p:nvSpPr>
        <p:spPr bwMode="auto">
          <a:xfrm>
            <a:off x="1295400" y="2857500"/>
            <a:ext cx="655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b="1">
              <a:solidFill>
                <a:srgbClr val="EFF9A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327" name="Rectangle 303"/>
          <p:cNvSpPr>
            <a:spLocks noGrp="1" noChangeArrowheads="1"/>
          </p:cNvSpPr>
          <p:nvPr>
            <p:ph type="title"/>
          </p:nvPr>
        </p:nvSpPr>
        <p:spPr bwMode="auto">
          <a:xfrm>
            <a:off x="269875" y="28575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1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1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" grpId="0" animBg="1"/>
      <p:bldP spid="1144" grpId="0" animBg="1"/>
      <p:bldP spid="1146" grpId="0" animBg="1"/>
      <p:bldP spid="1161" grpId="0" animBg="1"/>
      <p:bldP spid="1165" grpId="0" animBg="1"/>
      <p:bldP spid="1179" grpId="0" animBg="1"/>
      <p:bldP spid="1183" grpId="0" animBg="1"/>
      <p:bldP spid="1197" grpId="0" animBg="1"/>
      <p:bldP spid="1199" grpId="0" animBg="1"/>
      <p:bldP spid="1201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7200" b="1">
          <a:solidFill>
            <a:srgbClr val="EFF9A5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slide" Target="slide5.xml"/><Relationship Id="rId12" Type="http://schemas.openxmlformats.org/officeDocument/2006/relationships/slide" Target="slide7.xml"/><Relationship Id="rId2" Type="http://schemas.openxmlformats.org/officeDocument/2006/relationships/image" Target="../media/image5.jpeg"/><Relationship Id="rId16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slide" Target="slide11.xml"/><Relationship Id="rId5" Type="http://schemas.openxmlformats.org/officeDocument/2006/relationships/image" Target="../media/image8.gif"/><Relationship Id="rId15" Type="http://schemas.openxmlformats.org/officeDocument/2006/relationships/slide" Target="slide9.xml"/><Relationship Id="rId10" Type="http://schemas.openxmlformats.org/officeDocument/2006/relationships/slide" Target="slide8.xml"/><Relationship Id="rId4" Type="http://schemas.openxmlformats.org/officeDocument/2006/relationships/image" Target="../media/image7.png"/><Relationship Id="rId9" Type="http://schemas.openxmlformats.org/officeDocument/2006/relationships/slide" Target="slide6.xml"/><Relationship Id="rId1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15.gif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15.gif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15.gif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3357563" y="1000125"/>
            <a:ext cx="2484437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C00000"/>
                </a:solidFill>
                <a:latin typeface="Curlz MT" pitchFamily="82" charset="0"/>
              </a:rPr>
              <a:t>Happy Easter</a:t>
            </a:r>
            <a:endParaRPr lang="ru-RU" sz="3600" b="1">
              <a:solidFill>
                <a:srgbClr val="C00000"/>
              </a:solidFill>
            </a:endParaRPr>
          </a:p>
        </p:txBody>
      </p:sp>
      <p:pic>
        <p:nvPicPr>
          <p:cNvPr id="3" name="Рисунок 2" descr="Moving-animated-bunny-juggling-easter-egg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90" y="1857364"/>
            <a:ext cx="4286250" cy="381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2500306"/>
            <a:ext cx="3500437" cy="2857500"/>
          </a:xfrm>
        </p:spPr>
        <p:txBody>
          <a:bodyPr/>
          <a:lstStyle/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New toys</a:t>
            </a:r>
          </a:p>
          <a:p>
            <a:pPr marL="514350" indent="-514350"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Chocolate eggs</a:t>
            </a:r>
          </a:p>
          <a:p>
            <a:pPr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pet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gg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3643314"/>
            <a:ext cx="552418" cy="7672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egg4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2500306"/>
            <a:ext cx="601090" cy="8348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easter_egg.gif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4714884"/>
            <a:ext cx="572390" cy="763186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7153275" y="54387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71563" y="1143000"/>
            <a:ext cx="7072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2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hildren</a:t>
            </a:r>
            <a:r>
              <a:rPr 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believe that if they are </a:t>
            </a:r>
            <a:r>
              <a:rPr 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good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“Easter Bunny” will bring them</a:t>
            </a:r>
          </a:p>
        </p:txBody>
      </p:sp>
      <p:pic>
        <p:nvPicPr>
          <p:cNvPr id="12296" name="Picture 9" descr="up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00" y="0"/>
            <a:ext cx="1333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50" y="2357438"/>
            <a:ext cx="4214813" cy="3143250"/>
          </a:xfrm>
        </p:spPr>
        <p:txBody>
          <a:bodyPr/>
          <a:lstStyle/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yellow daffodil</a:t>
            </a:r>
          </a:p>
          <a:p>
            <a:pPr marL="514350" indent="-514350"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red rose</a:t>
            </a:r>
          </a:p>
          <a:p>
            <a:pPr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white lily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gg1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08" y="2357430"/>
            <a:ext cx="552418" cy="7672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egg4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4572008"/>
            <a:ext cx="601090" cy="8348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easter_egg.gif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3500438"/>
            <a:ext cx="572390" cy="763186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7153275" y="54387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71625" y="1143000"/>
            <a:ext cx="61436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flower symbol of Easter in the UK is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00875" y="52863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20810640">
            <a:off x="2030413" y="1747838"/>
            <a:ext cx="5635625" cy="28003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800" i="1" dirty="0">
                <a:latin typeface="Ravie" pitchFamily="82" charset="0"/>
                <a:cs typeface="Times New Roman" pitchFamily="18" charset="0"/>
              </a:rPr>
              <a:t>Well done!</a:t>
            </a:r>
            <a:endParaRPr lang="ru-RU" sz="8800" i="1" dirty="0"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14340" name="Рисунок 6" descr="easter-basket-eggs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1857375"/>
            <a:ext cx="1905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" action="ppaction://hlinkshowjump?jump=lastslideviewed" highlightClick="1"/>
          </p:cNvPr>
          <p:cNvSpPr/>
          <p:nvPr/>
        </p:nvSpPr>
        <p:spPr>
          <a:xfrm>
            <a:off x="7000875" y="52863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20810640">
            <a:off x="1976438" y="1598613"/>
            <a:ext cx="5637212" cy="28003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800" i="1" dirty="0">
                <a:latin typeface="Ravie" pitchFamily="82" charset="0"/>
                <a:cs typeface="Times New Roman" pitchFamily="18" charset="0"/>
              </a:rPr>
              <a:t>Try again!</a:t>
            </a:r>
            <a:endParaRPr lang="ru-RU" sz="8800" i="1" dirty="0"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15364" name="Рисунок 3" descr="eggs0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714488"/>
            <a:ext cx="129030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500188" y="1571625"/>
            <a:ext cx="6215062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Easter traditions can be different in different countries. In England children enjoy  playing an Easter Egg Hunt game when  chocolate eggs are hidden in different places in the garden. </a:t>
            </a:r>
          </a:p>
        </p:txBody>
      </p:sp>
      <p:pic>
        <p:nvPicPr>
          <p:cNvPr id="4099" name="Рисунок 6" descr="easter-basket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38" y="4071938"/>
            <a:ext cx="1446212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43042" y="1746958"/>
            <a:ext cx="5929312" cy="35394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bg1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There </a:t>
            </a:r>
            <a:r>
              <a:rPr lang="en-US" sz="3200" b="1" dirty="0">
                <a:solidFill>
                  <a:schemeClr val="bg1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are already beautiful flowers and ripe apples in our magic garden. </a:t>
            </a:r>
            <a:r>
              <a:rPr lang="en-US" sz="3200" b="1" dirty="0" smtClean="0">
                <a:solidFill>
                  <a:schemeClr val="bg1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It’s fantastic! </a:t>
            </a:r>
            <a:endParaRPr lang="en-US" sz="3200" b="1" dirty="0">
              <a:solidFill>
                <a:schemeClr val="bg1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Easter Bunny will give you the eggs  if you answer his questions.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bg1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Рисунок 15" descr="bunny0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0"/>
            <a:ext cx="1173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6" descr="http://www.hellasmultimedia.com/webimages/flowers-htm/flowers/image_flowers/pinkdaisie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143380"/>
            <a:ext cx="1857375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 descr="77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дер.bm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2357438"/>
            <a:ext cx="2382838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148" name="Рисунок 7" descr="treeflowers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3071813"/>
            <a:ext cx="2741612" cy="340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pic>
        <p:nvPicPr>
          <p:cNvPr id="6149" name="Рисунок 8" descr="Sbutterfly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407193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Рисунок 10" descr="floralflower.gi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5" y="5143500"/>
            <a:ext cx="1214438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26" descr="easter_14_W.gif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929063"/>
            <a:ext cx="79692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Рисунок 27" descr="easter_14_W.gif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4143375"/>
            <a:ext cx="795338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Рисунок 28" descr="easter_14_W.gif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5429250"/>
            <a:ext cx="7953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Рисунок 29" descr="easter_14_W.gif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47075" y="5357813"/>
            <a:ext cx="79692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Рисунок 30" descr="easter_14_W.gif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3357563"/>
            <a:ext cx="79692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Рисунок 30" descr="ccasunflowerfence.gi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5318125"/>
            <a:ext cx="207168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pic>
        <p:nvPicPr>
          <p:cNvPr id="6157" name="Рисунок 35" descr="easter_14_W.gif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5286375"/>
            <a:ext cx="796925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071813" y="285750"/>
            <a:ext cx="2970212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>Happy Easter!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159" name="Рисунок 17" descr="easter_14_W.gif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5" y="5214938"/>
            <a:ext cx="795338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Рисунок 17" descr="Sonne-0016.gif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072313" y="428625"/>
            <a:ext cx="14287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2357430"/>
            <a:ext cx="5286375" cy="3143250"/>
          </a:xfrm>
        </p:spPr>
        <p:txBody>
          <a:bodyPr/>
          <a:lstStyle/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birth of Jesus Christ</a:t>
            </a:r>
          </a:p>
          <a:p>
            <a:pPr marL="514350" indent="-514350"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Jesus’ return to life</a:t>
            </a:r>
          </a:p>
          <a:p>
            <a:pPr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end of winter 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gg1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2357430"/>
            <a:ext cx="552418" cy="7672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egg4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4572008"/>
            <a:ext cx="601090" cy="8348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easter_egg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3500438"/>
            <a:ext cx="572390" cy="763186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7153275" y="54387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85875" y="1143000"/>
            <a:ext cx="65722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On Easter Sunday Christians celebrate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2428868"/>
            <a:ext cx="3571875" cy="3143250"/>
          </a:xfrm>
        </p:spPr>
        <p:txBody>
          <a:bodyPr/>
          <a:lstStyle/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roast lamb</a:t>
            </a:r>
          </a:p>
          <a:p>
            <a:pPr marL="514350" indent="-514350"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turkey</a:t>
            </a:r>
          </a:p>
          <a:p>
            <a:pPr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chicken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gg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2357430"/>
            <a:ext cx="552418" cy="7672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egg4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4500570"/>
            <a:ext cx="601090" cy="8348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easter_egg.gif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3429000"/>
            <a:ext cx="572390" cy="763186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7153275" y="54387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7313" y="1071563"/>
            <a:ext cx="65722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traditional food for dinner on Easter Day in England is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2357430"/>
            <a:ext cx="2928944" cy="3143250"/>
          </a:xfrm>
        </p:spPr>
        <p:txBody>
          <a:bodyPr/>
          <a:lstStyle/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England</a:t>
            </a:r>
          </a:p>
          <a:p>
            <a:pPr marL="514350" indent="-514350"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Germany</a:t>
            </a:r>
          </a:p>
          <a:p>
            <a:pPr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France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gg1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08" y="2357430"/>
            <a:ext cx="552418" cy="7672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egg4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08" y="4500570"/>
            <a:ext cx="601090" cy="8348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easter_egg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08" y="3429000"/>
            <a:ext cx="572390" cy="763186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7153275" y="54387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1143000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first Easter Bunny appeared in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2285992"/>
            <a:ext cx="2500322" cy="3143250"/>
          </a:xfrm>
        </p:spPr>
        <p:txBody>
          <a:bodyPr/>
          <a:lstStyle/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cake</a:t>
            </a:r>
          </a:p>
          <a:p>
            <a:pPr marL="514350" indent="-514350"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book</a:t>
            </a:r>
          </a:p>
          <a:p>
            <a:pPr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game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gg1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3429000"/>
            <a:ext cx="552418" cy="7672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egg4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4572008"/>
            <a:ext cx="601090" cy="8348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easter_egg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2285992"/>
            <a:ext cx="572390" cy="763186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7153275" y="54387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1142984"/>
            <a:ext cx="65722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Hot Cross Bun is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9000" y="2286000"/>
            <a:ext cx="3571875" cy="3143250"/>
          </a:xfrm>
        </p:spPr>
        <p:txBody>
          <a:bodyPr/>
          <a:lstStyle/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Spring</a:t>
            </a:r>
          </a:p>
          <a:p>
            <a:pPr marL="514350" indent="-514350"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New life</a:t>
            </a:r>
          </a:p>
          <a:p>
            <a:pPr eaLnBrk="1" hangingPunct="1">
              <a:buFontTx/>
              <a:buNone/>
              <a:defRPr/>
            </a:pPr>
            <a:endParaRPr lang="en-US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All of the above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gg1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2285992"/>
            <a:ext cx="552418" cy="7672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egg4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4429132"/>
            <a:ext cx="601090" cy="834847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easter_egg.gif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3429000"/>
            <a:ext cx="572390" cy="763186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7153275" y="5438775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28750" y="1143000"/>
            <a:ext cx="65722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Eggs are a symbol of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5b672e83443e53c0f1683bd65e49092383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6">
  <a:themeElements>
    <a:clrScheme name="Default Design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</TotalTime>
  <Words>184</Words>
  <Application>Microsoft Office PowerPoint</Application>
  <PresentationFormat>Экран 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Тема6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SPEEDxp</cp:lastModifiedBy>
  <cp:revision>67</cp:revision>
  <dcterms:created xsi:type="dcterms:W3CDTF">2009-04-05T14:07:00Z</dcterms:created>
  <dcterms:modified xsi:type="dcterms:W3CDTF">2013-03-21T21:32:20Z</dcterms:modified>
</cp:coreProperties>
</file>