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A4F642CA-02C8-414B-8290-4A3E447175EC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FB2BFFBB-1ACD-4C30-BD7E-4D8CBC10930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280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FF00"/>
                </a:solidFill>
              </a:rPr>
              <a:t>Вставьте пропущенные буквы и переведите слова.</a:t>
            </a:r>
          </a:p>
          <a:p>
            <a:endParaRPr lang="ru-RU" dirty="0"/>
          </a:p>
          <a:p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a)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Sp_re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t_me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to do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d_f_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c_lt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p_zzl_s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to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t_ke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ph_tos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to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r_ad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ex_itin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_  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b_oks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</a:p>
          <a:p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to g_  on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tr_ps,to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r_de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bi_es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en-US" sz="2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b)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En_lis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_,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hi_tor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_,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m_th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_,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sc_en_e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m_sic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a_t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geo_raph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_,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tec_no_og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_, </a:t>
            </a:r>
            <a:r>
              <a:rPr lang="en-US" sz="280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phy_ical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e_ucat_on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li_er_t_re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r_ss_an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21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TM02455610[[fn=Осень]]</Template>
  <TotalTime>28</TotalTime>
  <Words>57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Autumn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Windows User</cp:lastModifiedBy>
  <cp:revision>4</cp:revision>
  <dcterms:created xsi:type="dcterms:W3CDTF">2016-09-28T13:49:30Z</dcterms:created>
  <dcterms:modified xsi:type="dcterms:W3CDTF">2016-09-30T08:23:18Z</dcterms:modified>
</cp:coreProperties>
</file>